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70" autoAdjust="0"/>
  </p:normalViewPr>
  <p:slideViewPr>
    <p:cSldViewPr>
      <p:cViewPr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04E9A-418D-4004-80F8-0B81F44392A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0EFC-9288-4576-B288-70CBE5699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0EFC-9288-4576-B288-70CBE5699E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3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8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609600" y="1447800"/>
            <a:ext cx="8065877" cy="52578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763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MT Extra" pitchFamily="18" charset="2"/>
              </a:rPr>
              <a:t>স্বাগতম</a:t>
            </a:r>
            <a:endParaRPr lang="en-US" sz="6000" b="1" dirty="0">
              <a:solidFill>
                <a:srgbClr val="002060"/>
              </a:solidFill>
              <a:latin typeface="MT Extra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2242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9965" y="228599"/>
            <a:ext cx="5791200" cy="15240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নতুন শব্দ 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2362200"/>
            <a:ext cx="21336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9092" y="2362200"/>
            <a:ext cx="2266707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3429000"/>
            <a:ext cx="2133600" cy="749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4457700"/>
            <a:ext cx="2133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ঘাতক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5359400"/>
            <a:ext cx="22098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পাকসেনা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3588" y="3340100"/>
            <a:ext cx="2628411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উঁচু স্তম্ভ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29325" y="4381500"/>
            <a:ext cx="25908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হত্যাকারী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7400" y="5181600"/>
            <a:ext cx="2914650" cy="1219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পাকিস্তানী বাহিনী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048000"/>
            <a:ext cx="2057399" cy="1130300"/>
          </a:xfrm>
          <a:prstGeom prst="rect">
            <a:avLst/>
          </a:prstGeom>
        </p:spPr>
      </p:pic>
      <p:pic>
        <p:nvPicPr>
          <p:cNvPr id="1026" name="Picture 2" descr="H:\SURREN~2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59400"/>
            <a:ext cx="21717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429000" y="4305300"/>
            <a:ext cx="2324588" cy="914400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4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1100" y="2300514"/>
            <a:ext cx="691515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সৌধ-সাভারে জাতীয় স্মৃতিসৌধ অবস্থিত।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0" y="3606800"/>
            <a:ext cx="691515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ঘাতক-যারা হত্যা করে তাদেরকে ঘাতক বলে।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100" y="4724400"/>
            <a:ext cx="70485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অহংকার-মিলিটারি বাহিনীরা বেশি অহংকার করেছিল।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1100" y="762000"/>
            <a:ext cx="6915150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 তৈরি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76200" y="152400"/>
            <a:ext cx="8915400" cy="19050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৫মিঃ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553" y="2362200"/>
            <a:ext cx="8610600" cy="411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৩টি নতুন শব্দের অর্থসহ বাক্য তৈরি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গাথা-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দম্ভ-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উচ্ছল-</a:t>
            </a:r>
          </a:p>
          <a:p>
            <a:pPr algn="ctr"/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yugutyu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381000"/>
            <a:ext cx="41148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53000" y="533400"/>
            <a:ext cx="3810000" cy="32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3886200"/>
            <a:ext cx="4114800" cy="2819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0" y="4038600"/>
            <a:ext cx="3886200" cy="2667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762000" y="457200"/>
            <a:ext cx="7543800" cy="1676400"/>
          </a:xfrm>
          <a:prstGeom prst="leftRightArrow">
            <a:avLst>
              <a:gd name="adj1" fmla="val 90909"/>
              <a:gd name="adj2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১০ মিঃ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438400"/>
            <a:ext cx="8534400" cy="411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“এক সাগর রক্তের বিনিময়ে </a:t>
            </a:r>
          </a:p>
          <a:p>
            <a:pPr marL="285750" indent="-285750"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 স্বাধীনতা আনলে যাঁরা</a:t>
            </a:r>
          </a:p>
          <a:p>
            <a:pPr marL="285750" indent="-285750"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-----তোমাদের ভুলবো না”</a:t>
            </a:r>
          </a:p>
          <a:p>
            <a:pPr marL="285750" indent="-285750"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প্রশ্নঃ-উপরের গানটির সাথে “স্মৃতিসৌধ” কবিতার সম্পর্ক ব্যাখ্যা কর।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"/>
            <a:ext cx="8229600" cy="990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মূল্যায়ন-৫মি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8534400" cy="525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4"/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4"/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4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মুক্তিযুদ্ধ স্থায়ী হয়েছিল কত মাস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১২ মাস   খ) ৬ মাস  গ) ৯ মাস  ঘ) ১০ মাস</a:t>
            </a:r>
          </a:p>
          <a:p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সাভারের স্মৃতিসৌধ আমাদের স্মরণ করিয়ে দেয়--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মুক্তিযোদ্ধাদের গৌরবময় বীরত্বের কথা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জানা-অজানা অগনিত শহিদদের আত্মত্যাগের কথা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মুক্তিযুদ্ধের গৌরবময় ইতিহাসের কথা</a:t>
            </a:r>
          </a:p>
          <a:p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 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ii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</a:p>
          <a:p>
            <a:pPr algn="ctr"/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96284" y="1447800"/>
            <a:ext cx="242316" cy="6289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91200" y="5362956"/>
            <a:ext cx="242316" cy="6289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4800" y="304800"/>
            <a:ext cx="7785100" cy="990600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686800" cy="457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algn="ctr"/>
            <a:endParaRPr lang="en-US" sz="6600" b="1" spc="150" dirty="0" smtClean="0">
              <a:ln w="11430"/>
              <a:solidFill>
                <a:srgbClr val="F8F8F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 তাৎপর্য বিশ্লেষণ কর।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llllllll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8120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3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900" y="254000"/>
            <a:ext cx="8458200" cy="6248400"/>
          </a:xfrm>
          <a:prstGeom prst="rect">
            <a:avLst/>
          </a:prstGeom>
          <a:blipFill>
            <a:blip r:embed="rId2">
              <a:lum bright="-80000" contrast="-92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1333500" y="2362200"/>
            <a:ext cx="6477000" cy="1676400"/>
          </a:xfrm>
          <a:prstGeom prst="ribbon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" name="irc_mi" descr="Description: https://www.lds.org/bc/content/ldsorg/content/images/Screen%20Shot%202012-05-04%20at%203.33-sm.png"/>
          <p:cNvSpPr>
            <a:spLocks noChangeAspect="1" noChangeArrowheads="1"/>
          </p:cNvSpPr>
          <p:nvPr/>
        </p:nvSpPr>
        <p:spPr bwMode="auto">
          <a:xfrm>
            <a:off x="0" y="0"/>
            <a:ext cx="23336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19300"/>
            <a:ext cx="4343400" cy="4267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মায়া রানী সরকার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সহকারি শিক্ষিকা</a:t>
            </a:r>
          </a:p>
          <a:p>
            <a:pPr marL="0" indent="0"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মির্জাপুর হাই স্কুল অ্যান্ড </a:t>
            </a:r>
          </a:p>
          <a:p>
            <a:pPr marL="0" indent="0"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বোয়ালিয়া,রাজশাহী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4191000" cy="4495800"/>
          </a:xfrm>
          <a:prstGeom prst="rect">
            <a:avLst/>
          </a:prstGeom>
          <a:blipFill>
            <a:blip r:embed="rId3">
              <a:lum bright="-5000" contrast="-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2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16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1828800"/>
            <a:ext cx="9144000" cy="5067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 সপ্তম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18-01-14</a:t>
            </a:r>
            <a:endParaRPr lang="bn-BD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52400"/>
            <a:ext cx="9144000" cy="1697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ছবিটি লক্ষ কর।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981201"/>
            <a:ext cx="9144001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56109"/>
            <a:ext cx="9144001" cy="46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914400" y="457200"/>
            <a:ext cx="7467600" cy="23622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111500"/>
            <a:ext cx="8763000" cy="3276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স্মৃতিসৌধ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ফয়েজ আহমদ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1365" y="0"/>
            <a:ext cx="8763000" cy="19050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365" y="1905000"/>
            <a:ext cx="8763000" cy="464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শব্দের অর্থ লিখতে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 গঠন করতে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গৌরবময় মুক্তিযুদ্ধের ইতিহাস সম্পর্কে বলতে পারবে।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609600" y="228600"/>
            <a:ext cx="7696200" cy="11430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399" y="3048000"/>
            <a:ext cx="2286001" cy="167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ফয়েজ আহমদ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 rot="1881122">
            <a:off x="6273500" y="1295806"/>
            <a:ext cx="2295708" cy="1912384"/>
          </a:xfrm>
          <a:prstGeom prst="cloudCallout">
            <a:avLst>
              <a:gd name="adj1" fmla="val -28727"/>
              <a:gd name="adj2" fmla="val 9365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জন্ম-১৯৩২ সালের ২মে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 rot="17889906">
            <a:off x="1038920" y="1225093"/>
            <a:ext cx="2151765" cy="2284090"/>
          </a:xfrm>
          <a:prstGeom prst="cloudCallout">
            <a:avLst>
              <a:gd name="adj1" fmla="val -14498"/>
              <a:gd name="adj2" fmla="val 8455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মুন্সিগঞ্জ জেলার বাসাইলভোগ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      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 rot="1145037">
            <a:off x="5934434" y="4642085"/>
            <a:ext cx="2913934" cy="2298230"/>
          </a:xfrm>
          <a:prstGeom prst="cloudCallout">
            <a:avLst>
              <a:gd name="adj1" fmla="val -94082"/>
              <a:gd name="adj2" fmla="val -1099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 সাংবাদিকতা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09600" y="3962400"/>
            <a:ext cx="2286000" cy="2493003"/>
          </a:xfrm>
          <a:prstGeom prst="cloudCallout">
            <a:avLst>
              <a:gd name="adj1" fmla="val 82514"/>
              <a:gd name="adj2" fmla="val -3105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 গ্রন্থ-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তাতা থৈ থৈ’, ‘বোকা আইভান</a:t>
            </a:r>
            <a:r>
              <a:rPr lang="bn-BD" b="1" dirty="0" smtClean="0">
                <a:solidFill>
                  <a:srgbClr val="002060"/>
                </a:solidFill>
              </a:rPr>
              <a:t>’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8229600" cy="3276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/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/>
            <a:endParaRPr lang="bn-BD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bn-BD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54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  সময়-৩ মিঃ</a:t>
            </a:r>
          </a:p>
          <a:p>
            <a:pPr marL="571500" indent="-571500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১। কবি কত সালে জন্মগ্রহন করেন ? </a:t>
            </a:r>
          </a:p>
          <a:p>
            <a:pPr marL="571500" indent="-571500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২। “হেনে” শব্দের অর্থ কি?</a:t>
            </a:r>
          </a:p>
          <a:p>
            <a:pPr marL="571500" indent="-571500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৩। আমাদের মুক্তিযুদ্ধ কত সালে সংঘটিত হয়েছে?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810000"/>
            <a:ext cx="8458200" cy="2819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উত্তরঃ-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১৯৩২ সালের ২ মে।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আঘাত করে।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১৯৭১ সালে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1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371600" y="457200"/>
            <a:ext cx="6400800" cy="13716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1"/>
            <a:ext cx="4191000" cy="33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2107454"/>
            <a:ext cx="4165600" cy="337894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" y="5639547"/>
            <a:ext cx="38608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আবৃতি করছেন।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639547"/>
            <a:ext cx="4165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 শ্রবন করছে।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272</Words>
  <Application>Microsoft Office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252</cp:revision>
  <dcterms:created xsi:type="dcterms:W3CDTF">2006-08-16T00:00:00Z</dcterms:created>
  <dcterms:modified xsi:type="dcterms:W3CDTF">2014-01-22T10:16:12Z</dcterms:modified>
</cp:coreProperties>
</file>